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4AE96-23AE-4BF3-A571-077F76CEF0C8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7B8EC-E6AF-4A58-AB5E-FBDA443B0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4AB89E-728A-4D63-AB66-4E1DD1A4C7DF}" type="datetimeFigureOut">
              <a:rPr lang="en-US" smtClean="0"/>
              <a:t>11/4/2010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FD19E8-1129-4C20-A4C1-8F85BC44004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gateways to </a:t>
            </a:r>
            <a:r>
              <a:rPr lang="en-US" dirty="0" smtClean="0"/>
              <a:t>america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Ellis Island</a:t>
            </a:r>
          </a:p>
          <a:p>
            <a:pPr>
              <a:buNone/>
            </a:pPr>
            <a:r>
              <a:rPr lang="en-US" dirty="0" smtClean="0"/>
              <a:t>		New York</a:t>
            </a:r>
          </a:p>
          <a:p>
            <a:r>
              <a:rPr lang="en-US" dirty="0" smtClean="0"/>
              <a:t>What happened at Ellis Island?</a:t>
            </a:r>
          </a:p>
          <a:p>
            <a:endParaRPr lang="en-US" dirty="0" smtClean="0"/>
          </a:p>
          <a:p>
            <a:r>
              <a:rPr lang="en-US" dirty="0" smtClean="0"/>
              <a:t>Angel Island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San Francisco</a:t>
            </a:r>
            <a:endParaRPr lang="en-US" dirty="0"/>
          </a:p>
        </p:txBody>
      </p:sp>
      <p:pic>
        <p:nvPicPr>
          <p:cNvPr id="9" name="Picture 4" descr="wall_edite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43425" y="1796256"/>
            <a:ext cx="2790825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Groups that came to America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1840-1860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10 million Irish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to America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Between 1880-1920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Chinese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Czech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Greek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Polish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Italian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Japanese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Russian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</p:txBody>
      </p:sp>
      <p:pic>
        <p:nvPicPr>
          <p:cNvPr id="10" name="Picture 9" descr="Irish Fla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1242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they leave their homeland?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Europe was overcrowded</a:t>
            </a:r>
          </a:p>
          <a:p>
            <a:r>
              <a:rPr lang="en-US" dirty="0" smtClean="0"/>
              <a:t>To escape political persecution</a:t>
            </a:r>
          </a:p>
          <a:p>
            <a:r>
              <a:rPr lang="en-US" dirty="0" smtClean="0"/>
              <a:t>Religious Freedom</a:t>
            </a:r>
          </a:p>
          <a:p>
            <a:r>
              <a:rPr lang="en-US" dirty="0" smtClean="0"/>
              <a:t>Economic Opportunities</a:t>
            </a:r>
          </a:p>
          <a:p>
            <a:r>
              <a:rPr lang="en-US" dirty="0" smtClean="0"/>
              <a:t>Famine</a:t>
            </a:r>
          </a:p>
          <a:p>
            <a:r>
              <a:rPr lang="en-US" dirty="0" smtClean="0"/>
              <a:t>Bad harvests</a:t>
            </a:r>
          </a:p>
          <a:p>
            <a:endParaRPr lang="en-US" dirty="0"/>
          </a:p>
        </p:txBody>
      </p:sp>
      <p:pic>
        <p:nvPicPr>
          <p:cNvPr id="5" name="Content Placeholder 4" descr="Stature of lIberty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295400"/>
            <a:ext cx="2362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Trip to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immigrants travelled to America with steerage tickets</a:t>
            </a:r>
          </a:p>
          <a:p>
            <a:r>
              <a:rPr lang="en-US" dirty="0" smtClean="0"/>
              <a:t>Lowest part of the ship, very crowded, no bathrooms, </a:t>
            </a:r>
          </a:p>
          <a:p>
            <a:r>
              <a:rPr lang="en-US" dirty="0" smtClean="0"/>
              <a:t>Trip was characterized by disease and hunger in many cases</a:t>
            </a:r>
          </a:p>
        </p:txBody>
      </p:sp>
      <p:pic>
        <p:nvPicPr>
          <p:cNvPr id="5" name="Content Placeholder 4" descr="Quarantined Shi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7008" y="2209800"/>
            <a:ext cx="260819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challenges did Immigrants face in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Education-language and citizenship process</a:t>
            </a:r>
          </a:p>
          <a:p>
            <a:r>
              <a:rPr lang="en-US" dirty="0" smtClean="0"/>
              <a:t>Where to live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Prejudice and discrimination-</a:t>
            </a:r>
            <a:r>
              <a:rPr lang="en-US" dirty="0" smtClean="0"/>
              <a:t>Nativism</a:t>
            </a:r>
            <a:r>
              <a:rPr lang="en-US" dirty="0" smtClean="0"/>
              <a:t>-favoring American born people</a:t>
            </a:r>
          </a:p>
          <a:p>
            <a:r>
              <a:rPr lang="en-US" dirty="0" smtClean="0"/>
              <a:t>Immigration laws like the Chinese Exclusion Act</a:t>
            </a:r>
          </a:p>
          <a:p>
            <a:r>
              <a:rPr lang="en-US" dirty="0" smtClean="0"/>
              <a:t>Family tensions</a:t>
            </a:r>
            <a:endParaRPr lang="en-US" dirty="0"/>
          </a:p>
        </p:txBody>
      </p:sp>
      <p:pic>
        <p:nvPicPr>
          <p:cNvPr id="5" name="Content Placeholder 4" descr="Literacy Te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1325" y="1600200"/>
            <a:ext cx="30550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Analysis</a:t>
            </a:r>
            <a:endParaRPr lang="en-US" dirty="0"/>
          </a:p>
        </p:txBody>
      </p:sp>
      <p:pic>
        <p:nvPicPr>
          <p:cNvPr id="7" name="Content Placeholder 6" descr="March209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828800"/>
            <a:ext cx="60960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analysis</a:t>
            </a:r>
            <a:endParaRPr lang="en-US" dirty="0"/>
          </a:p>
        </p:txBody>
      </p:sp>
      <p:pic>
        <p:nvPicPr>
          <p:cNvPr id="4" name="Picture 4" descr="3_posed_publicity_phot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71" y="1828800"/>
            <a:ext cx="3178629" cy="3962400"/>
          </a:xfrm>
          <a:prstGeom prst="rect">
            <a:avLst/>
          </a:prstGeom>
          <a:noFill/>
        </p:spPr>
      </p:pic>
      <p:pic>
        <p:nvPicPr>
          <p:cNvPr id="5" name="Picture 3" descr="ell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62400" y="1752600"/>
            <a:ext cx="3498850" cy="4267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Cartoon Analysis</a:t>
            </a:r>
            <a:endParaRPr lang="en-US" dirty="0"/>
          </a:p>
        </p:txBody>
      </p:sp>
      <p:pic>
        <p:nvPicPr>
          <p:cNvPr id="4" name="Content Placeholder 3" descr="onlywaytohandle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9725"/>
            <a:ext cx="5257799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</TotalTime>
  <Words>107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Immigration</vt:lpstr>
      <vt:lpstr>The gateways to america </vt:lpstr>
      <vt:lpstr>Groups that came to America</vt:lpstr>
      <vt:lpstr>Why did they leave their homeland?</vt:lpstr>
      <vt:lpstr>The Trip to America</vt:lpstr>
      <vt:lpstr>What challenges did Immigrants face in America?</vt:lpstr>
      <vt:lpstr>Photo Analysis</vt:lpstr>
      <vt:lpstr>Photo analysis</vt:lpstr>
      <vt:lpstr>Cartoon Analysis</vt:lpstr>
    </vt:vector>
  </TitlesOfParts>
  <Company>Lehi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Immmigration</dc:title>
  <dc:creator>lLehi High School</dc:creator>
  <cp:lastModifiedBy>lLehi High School</cp:lastModifiedBy>
  <cp:revision>12</cp:revision>
  <dcterms:created xsi:type="dcterms:W3CDTF">2010-11-04T13:55:30Z</dcterms:created>
  <dcterms:modified xsi:type="dcterms:W3CDTF">2010-11-04T17:52:57Z</dcterms:modified>
</cp:coreProperties>
</file>