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389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6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77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859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92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6027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7146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5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9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666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8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24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98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31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4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40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3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DDF85FE-4B8B-4A8A-A700-4BB293248C1D}" type="datetimeFigureOut">
              <a:rPr lang="en-US" smtClean="0"/>
              <a:t>10/9/2017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DCCFEF-023A-4C9B-98A5-FFDBD300A4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360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Progressive 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REFORM AND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9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Dawes Act of 1887</a:t>
            </a:r>
          </a:p>
          <a:p>
            <a:pPr lvl="1"/>
            <a:r>
              <a:rPr lang="en-US" dirty="0" smtClean="0"/>
              <a:t>Caused Natives to lose land and many fell into poverty conditions</a:t>
            </a:r>
          </a:p>
          <a:p>
            <a:r>
              <a:rPr lang="en-US" dirty="0" smtClean="0"/>
              <a:t>Society of American Indians</a:t>
            </a:r>
          </a:p>
          <a:p>
            <a:pPr lvl="1"/>
            <a:r>
              <a:rPr lang="en-US" dirty="0" smtClean="0"/>
              <a:t>Organization that fought for equal rights for Native Americans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6387" y="685799"/>
            <a:ext cx="5411798" cy="4053625"/>
          </a:xfrm>
        </p:spPr>
      </p:pic>
    </p:spTree>
    <p:extLst>
      <p:ext uri="{BB962C8B-B14F-4D97-AF65-F5344CB8AC3E}">
        <p14:creationId xmlns:p14="http://schemas.microsoft.com/office/powerpoint/2010/main" val="3573753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GOALS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Protect Social Welfare</a:t>
            </a:r>
          </a:p>
          <a:p>
            <a:r>
              <a:rPr lang="en-US" dirty="0" smtClean="0"/>
              <a:t>Promote Moral Improvement</a:t>
            </a:r>
          </a:p>
          <a:p>
            <a:r>
              <a:rPr lang="en-US" dirty="0" smtClean="0"/>
              <a:t>Regulate Economic Activity</a:t>
            </a:r>
          </a:p>
          <a:p>
            <a:r>
              <a:rPr lang="en-US" dirty="0" smtClean="0"/>
              <a:t>Foster Efficiency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781" y="685799"/>
            <a:ext cx="4620876" cy="3461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29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Sherman Anti-Trust Act 1890</a:t>
            </a:r>
          </a:p>
          <a:p>
            <a:r>
              <a:rPr lang="en-US" dirty="0" smtClean="0"/>
              <a:t>National Reclamation Act 1902</a:t>
            </a:r>
          </a:p>
          <a:p>
            <a:r>
              <a:rPr lang="en-US" dirty="0" smtClean="0"/>
              <a:t>Interstate Commerce Commission</a:t>
            </a:r>
          </a:p>
          <a:p>
            <a:r>
              <a:rPr lang="en-US" dirty="0" smtClean="0"/>
              <a:t>Hepburn Act 1906</a:t>
            </a:r>
          </a:p>
          <a:p>
            <a:r>
              <a:rPr lang="en-US" dirty="0" smtClean="0"/>
              <a:t>Pure Food and Drug Act 1906</a:t>
            </a:r>
          </a:p>
          <a:p>
            <a:r>
              <a:rPr lang="en-US" dirty="0" smtClean="0"/>
              <a:t>Meat Inspection Act 1906</a:t>
            </a:r>
          </a:p>
          <a:p>
            <a:r>
              <a:rPr lang="en-US" dirty="0" smtClean="0"/>
              <a:t>Department of Labor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579" y="217508"/>
            <a:ext cx="3809927" cy="2718875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337" y="3000301"/>
            <a:ext cx="2958409" cy="330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34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Graduated Income Tax</a:t>
            </a:r>
          </a:p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Direct Election of Senators</a:t>
            </a:r>
          </a:p>
          <a:p>
            <a:r>
              <a:rPr lang="en-US" dirty="0" smtClean="0"/>
              <a:t>Referendum</a:t>
            </a:r>
          </a:p>
          <a:p>
            <a:pPr lvl="1"/>
            <a:r>
              <a:rPr lang="en-US" dirty="0" smtClean="0"/>
              <a:t>Legislation put on the ballot for public vote</a:t>
            </a:r>
          </a:p>
          <a:p>
            <a:r>
              <a:rPr lang="en-US" dirty="0" smtClean="0"/>
              <a:t>Recall</a:t>
            </a:r>
          </a:p>
          <a:p>
            <a:pPr lvl="1"/>
            <a:r>
              <a:rPr lang="en-US" dirty="0" smtClean="0"/>
              <a:t>Removing an elected official by petition and vote</a:t>
            </a:r>
          </a:p>
          <a:p>
            <a:r>
              <a:rPr lang="en-US" dirty="0" smtClean="0"/>
              <a:t>Initiative</a:t>
            </a:r>
          </a:p>
          <a:p>
            <a:pPr lvl="1"/>
            <a:r>
              <a:rPr lang="en-US" dirty="0" smtClean="0"/>
              <a:t>Introducing legislation by petition and public vote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4659" y="360609"/>
            <a:ext cx="4142986" cy="4868214"/>
          </a:xfrm>
        </p:spPr>
      </p:pic>
    </p:spTree>
    <p:extLst>
      <p:ext uri="{BB962C8B-B14F-4D97-AF65-F5344CB8AC3E}">
        <p14:creationId xmlns:p14="http://schemas.microsoft.com/office/powerpoint/2010/main" val="27782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Theodore Roosevelt became president in 1901 after the Assassination of President </a:t>
            </a:r>
            <a:r>
              <a:rPr lang="en-US" dirty="0" smtClean="0"/>
              <a:t>Mckinley</a:t>
            </a:r>
            <a:endParaRPr lang="en-US" dirty="0" smtClean="0"/>
          </a:p>
          <a:p>
            <a:r>
              <a:rPr lang="en-US" dirty="0" smtClean="0"/>
              <a:t>He wanted to fight class distinctions</a:t>
            </a:r>
          </a:p>
          <a:p>
            <a:r>
              <a:rPr lang="en-US" dirty="0" smtClean="0"/>
              <a:t>Wanted a “Square Deal”</a:t>
            </a:r>
          </a:p>
          <a:p>
            <a:pPr lvl="1"/>
            <a:r>
              <a:rPr lang="en-US" dirty="0" smtClean="0"/>
              <a:t>Limit Trusts</a:t>
            </a:r>
          </a:p>
          <a:p>
            <a:pPr lvl="1"/>
            <a:r>
              <a:rPr lang="en-US" dirty="0" smtClean="0"/>
              <a:t>Promote public health</a:t>
            </a:r>
          </a:p>
          <a:p>
            <a:pPr lvl="1"/>
            <a:r>
              <a:rPr lang="en-US" dirty="0" smtClean="0"/>
              <a:t>Improve Working Conditions</a:t>
            </a:r>
          </a:p>
          <a:p>
            <a:r>
              <a:rPr lang="en-US" dirty="0" smtClean="0"/>
              <a:t>Launched a Trust busting campaign where his administration brought suit 44 times</a:t>
            </a:r>
          </a:p>
          <a:p>
            <a:r>
              <a:rPr lang="en-US" dirty="0" smtClean="0"/>
              <a:t>He encouraged Railroad Regulation with the Elkins and Hepburn Act</a:t>
            </a:r>
          </a:p>
          <a:p>
            <a:r>
              <a:rPr lang="en-US" dirty="0" smtClean="0"/>
              <a:t>He helped arbitrate the United Mine Workers Strike in Pennsylvania 1902</a:t>
            </a:r>
          </a:p>
          <a:p>
            <a:r>
              <a:rPr lang="en-US" dirty="0" smtClean="0"/>
              <a:t>Promoted safety and sanitation in food production</a:t>
            </a:r>
          </a:p>
          <a:p>
            <a:r>
              <a:rPr lang="en-US" dirty="0" smtClean="0"/>
              <a:t>Promoted the Environment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194" y="510975"/>
            <a:ext cx="3598147" cy="4533665"/>
          </a:xfrm>
        </p:spPr>
      </p:pic>
    </p:spTree>
    <p:extLst>
      <p:ext uri="{BB962C8B-B14F-4D97-AF65-F5344CB8AC3E}">
        <p14:creationId xmlns:p14="http://schemas.microsoft.com/office/powerpoint/2010/main" val="107339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William H. Taft became President in </a:t>
            </a:r>
            <a:r>
              <a:rPr lang="en-US" dirty="0" smtClean="0"/>
              <a:t>1908</a:t>
            </a:r>
          </a:p>
          <a:p>
            <a:r>
              <a:rPr lang="en-US" dirty="0" smtClean="0"/>
              <a:t>He brought suit and busted 90 trusts in 4 years as President</a:t>
            </a:r>
          </a:p>
          <a:p>
            <a:r>
              <a:rPr lang="en-US" dirty="0" smtClean="0"/>
              <a:t>He increased power to the ICC in 1910</a:t>
            </a:r>
          </a:p>
          <a:p>
            <a:r>
              <a:rPr lang="en-US" dirty="0" smtClean="0"/>
              <a:t>He helped create the Department of Labor</a:t>
            </a:r>
          </a:p>
          <a:p>
            <a:r>
              <a:rPr lang="en-US" dirty="0" smtClean="0"/>
              <a:t>Helped establish the 8 hour work day</a:t>
            </a:r>
          </a:p>
          <a:p>
            <a:r>
              <a:rPr lang="en-US" dirty="0" smtClean="0"/>
              <a:t>Helped to negotiate and create mine safety laws</a:t>
            </a:r>
          </a:p>
          <a:p>
            <a:r>
              <a:rPr lang="en-US" dirty="0" smtClean="0"/>
              <a:t>Instrumental in helping get the 16</a:t>
            </a:r>
            <a:r>
              <a:rPr lang="en-US" baseline="30000" dirty="0" smtClean="0"/>
              <a:t>th</a:t>
            </a:r>
            <a:r>
              <a:rPr lang="en-US" dirty="0" smtClean="0"/>
              <a:t> Amendment passed</a:t>
            </a:r>
          </a:p>
          <a:p>
            <a:r>
              <a:rPr lang="en-US" dirty="0" smtClean="0"/>
              <a:t>President Taft was not seen as a good Republican</a:t>
            </a:r>
          </a:p>
          <a:p>
            <a:r>
              <a:rPr lang="en-US" dirty="0" smtClean="0"/>
              <a:t>Election of 1912: Republican was Taft, Democrat was Woodrow Wilson, Bull Moose was Teddy Roosevelt, Socialist was Eugene </a:t>
            </a:r>
            <a:r>
              <a:rPr lang="en-US" dirty="0" smtClean="0"/>
              <a:t>Debbs</a:t>
            </a:r>
            <a:endParaRPr lang="en-US" dirty="0" smtClean="0"/>
          </a:p>
          <a:p>
            <a:pPr lvl="1"/>
            <a:r>
              <a:rPr lang="en-US" dirty="0" smtClean="0"/>
              <a:t>Republicans were split between Roosevelt and Taft allowing Woodrow Wilson to win the election of 1912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439" y="459782"/>
            <a:ext cx="3577688" cy="4856758"/>
          </a:xfrm>
        </p:spPr>
      </p:pic>
    </p:spTree>
    <p:extLst>
      <p:ext uri="{BB962C8B-B14F-4D97-AF65-F5344CB8AC3E}">
        <p14:creationId xmlns:p14="http://schemas.microsoft.com/office/powerpoint/2010/main" val="303144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Progressive presidents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Woodrow Wilson wins 435 electoral votes an becomes President in 1912</a:t>
            </a:r>
          </a:p>
          <a:p>
            <a:r>
              <a:rPr lang="en-US" dirty="0" smtClean="0"/>
              <a:t>Creates The New Freedom</a:t>
            </a:r>
          </a:p>
          <a:p>
            <a:pPr lvl="1"/>
            <a:r>
              <a:rPr lang="en-US" dirty="0" smtClean="0"/>
              <a:t>Lower Tariffs</a:t>
            </a:r>
          </a:p>
          <a:p>
            <a:pPr lvl="1"/>
            <a:r>
              <a:rPr lang="en-US" dirty="0" smtClean="0"/>
              <a:t>Banking reform with the Federal Reserve</a:t>
            </a:r>
          </a:p>
          <a:p>
            <a:pPr lvl="1"/>
            <a:r>
              <a:rPr lang="en-US" dirty="0" smtClean="0"/>
              <a:t>Clayton Anti-Trust Act which gives more power to the Sherman Act and more power to workers and labor unions</a:t>
            </a:r>
          </a:p>
          <a:p>
            <a:r>
              <a:rPr lang="en-US" dirty="0" smtClean="0"/>
              <a:t>Helps to create the Federal Trade Commission to help regulate corporations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 Amendment is started during his Presidency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1775" y="685799"/>
            <a:ext cx="4845203" cy="3615267"/>
          </a:xfrm>
        </p:spPr>
      </p:pic>
    </p:spTree>
    <p:extLst>
      <p:ext uri="{BB962C8B-B14F-4D97-AF65-F5344CB8AC3E}">
        <p14:creationId xmlns:p14="http://schemas.microsoft.com/office/powerpoint/2010/main" val="154750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begins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Many Civil Rights activists believed that the Progressive Presidents and other members of Government were not doing enough for Civil Rights</a:t>
            </a:r>
          </a:p>
          <a:p>
            <a:r>
              <a:rPr lang="en-US" dirty="0" smtClean="0"/>
              <a:t>NAACP is created in 1909 with the goal to end racial discrimination</a:t>
            </a:r>
          </a:p>
          <a:p>
            <a:r>
              <a:rPr lang="en-US" dirty="0" smtClean="0"/>
              <a:t>National Urban League is created to fight for racial equality</a:t>
            </a:r>
          </a:p>
          <a:p>
            <a:r>
              <a:rPr lang="en-US" dirty="0" smtClean="0"/>
              <a:t>Guinn vs. United States is the first NAACP victory and ends the Grandfather clause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22" y="803420"/>
            <a:ext cx="4051915" cy="4051915"/>
          </a:xfrm>
        </p:spPr>
      </p:pic>
    </p:spTree>
    <p:extLst>
      <p:ext uri="{BB962C8B-B14F-4D97-AF65-F5344CB8AC3E}">
        <p14:creationId xmlns:p14="http://schemas.microsoft.com/office/powerpoint/2010/main" val="140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Dubois vs. Booker T. 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WEB Dubois wanted African Americans to be educated and active in Politics and protest for equality</a:t>
            </a:r>
          </a:p>
          <a:p>
            <a:r>
              <a:rPr lang="en-US" dirty="0" smtClean="0"/>
              <a:t>Booker T. Washington created the Tuskegee Institute and advocated African American education and entrepreneurship to fight against discrimination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139" y="3101369"/>
            <a:ext cx="1977443" cy="2797358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360" y="498101"/>
            <a:ext cx="2417003" cy="2417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1986</TotalTime>
  <Words>467</Words>
  <Application>Microsoft Office PowerPoint</Application>
  <PresentationFormat>Widescreen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Progressive era</vt:lpstr>
      <vt:lpstr>PROGRESSIVE GOALS</vt:lpstr>
      <vt:lpstr>Labor legislation</vt:lpstr>
      <vt:lpstr>Political reforms</vt:lpstr>
      <vt:lpstr>Progressive presidents</vt:lpstr>
      <vt:lpstr>Progressive presidents</vt:lpstr>
      <vt:lpstr>Progressive presidents</vt:lpstr>
      <vt:lpstr>Civil Rights begins</vt:lpstr>
      <vt:lpstr>WEB Dubois vs. Booker T. Washington</vt:lpstr>
      <vt:lpstr>Native Americans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era</dc:title>
  <dc:creator>Patric Gleaves</dc:creator>
  <cp:lastModifiedBy>Patric Gleaves</cp:lastModifiedBy>
  <cp:revision>13</cp:revision>
  <dcterms:created xsi:type="dcterms:W3CDTF">2017-10-05T17:42:08Z</dcterms:created>
  <dcterms:modified xsi:type="dcterms:W3CDTF">2017-10-10T04:46:12Z</dcterms:modified>
</cp:coreProperties>
</file>