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3BC95B-E956-43DE-8843-3C5247E2EB9A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7CCCA6-3FCF-4BC9-9B5D-04FD593B855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Home Front and The End of the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US has Problems with the Treaty of Versailles?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Allies do not like President Wilson's 14 Points</a:t>
            </a:r>
          </a:p>
          <a:p>
            <a:pPr lvl="1"/>
            <a:r>
              <a:rPr lang="en-US" dirty="0" smtClean="0"/>
              <a:t>France wanted to prevent future invasions</a:t>
            </a:r>
          </a:p>
          <a:p>
            <a:pPr lvl="1"/>
            <a:r>
              <a:rPr lang="en-US" dirty="0" smtClean="0"/>
              <a:t>British wanted money</a:t>
            </a:r>
          </a:p>
          <a:p>
            <a:pPr lvl="1"/>
            <a:r>
              <a:rPr lang="en-US" dirty="0" smtClean="0"/>
              <a:t>Italy wanted land</a:t>
            </a:r>
          </a:p>
          <a:p>
            <a:pPr lvl="1"/>
            <a:r>
              <a:rPr lang="en-US" dirty="0" smtClean="0"/>
              <a:t>Everyone likes the League of Nations</a:t>
            </a:r>
          </a:p>
          <a:p>
            <a:r>
              <a:rPr lang="en-US" dirty="0" smtClean="0"/>
              <a:t>US Senate does not approve the Treaty</a:t>
            </a:r>
          </a:p>
          <a:p>
            <a:pPr lvl="1"/>
            <a:r>
              <a:rPr lang="en-US" dirty="0" smtClean="0"/>
              <a:t>Many US leaders feel the treaty threatens US foreign policy</a:t>
            </a:r>
          </a:p>
          <a:p>
            <a:pPr lvl="1"/>
            <a:r>
              <a:rPr lang="en-US" dirty="0" smtClean="0"/>
              <a:t>Treaty fails in the Senate twice</a:t>
            </a:r>
          </a:p>
          <a:p>
            <a:pPr lvl="1"/>
            <a:r>
              <a:rPr lang="en-US" dirty="0" smtClean="0"/>
              <a:t>The United States never joins the League of Nations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Legacy of the War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Many Germans were shocked by the cease fire and they were very upset about the Treaty of Versailles</a:t>
            </a:r>
          </a:p>
          <a:p>
            <a:pPr lvl="1"/>
            <a:r>
              <a:rPr lang="en-US" dirty="0" smtClean="0"/>
              <a:t>Germany is hit hard by a huge depression</a:t>
            </a:r>
          </a:p>
          <a:p>
            <a:pPr lvl="1"/>
            <a:r>
              <a:rPr lang="en-US" dirty="0" smtClean="0"/>
              <a:t>The Treaty and the depression weaken Germany, which opens the door for Adolf Hitler to gain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Declares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 Declares War in 1917</a:t>
            </a:r>
          </a:p>
          <a:p>
            <a:pPr lvl="1"/>
            <a:r>
              <a:rPr lang="en-US" dirty="0" smtClean="0"/>
              <a:t>Senate declares April 4</a:t>
            </a:r>
          </a:p>
          <a:p>
            <a:pPr lvl="1"/>
            <a:r>
              <a:rPr lang="en-US" dirty="0" smtClean="0"/>
              <a:t>House declares April 6</a:t>
            </a:r>
          </a:p>
          <a:p>
            <a:pPr lvl="1"/>
            <a:r>
              <a:rPr lang="en-US" dirty="0" smtClean="0"/>
              <a:t>6 Senators and 50 Reps. Were not in favor of War</a:t>
            </a:r>
          </a:p>
          <a:p>
            <a:r>
              <a:rPr lang="en-US" dirty="0" smtClean="0"/>
              <a:t>Selective Service Act of 1917</a:t>
            </a:r>
          </a:p>
          <a:p>
            <a:pPr lvl="1"/>
            <a:r>
              <a:rPr lang="en-US" dirty="0" smtClean="0"/>
              <a:t>Men 21-30 had to register  with the selective service</a:t>
            </a:r>
          </a:p>
          <a:p>
            <a:pPr lvl="1"/>
            <a:r>
              <a:rPr lang="en-US" dirty="0" smtClean="0"/>
              <a:t>24 million registered, 2.8 million were drafted</a:t>
            </a:r>
          </a:p>
        </p:txBody>
      </p:sp>
      <p:pic>
        <p:nvPicPr>
          <p:cNvPr id="7" name="Content Placeholder 6" descr="Lusitan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057400"/>
            <a:ext cx="3810000" cy="4038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Prepares for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Military Training</a:t>
            </a:r>
          </a:p>
          <a:p>
            <a:pPr lvl="1"/>
            <a:r>
              <a:rPr lang="en-US" dirty="0" smtClean="0"/>
              <a:t>Training camps were built, people went under medical tests, trainees learned hand to hand skills, drilling and went to the rifle range</a:t>
            </a:r>
          </a:p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Each soldier was assigned a doughboys pack that contained ammunition, canteen, gas mask, tent, poncho, socks, ID tags, compass, flashlight and rations</a:t>
            </a:r>
          </a:p>
          <a:p>
            <a:r>
              <a:rPr lang="en-US" dirty="0" smtClean="0"/>
              <a:t>Convoy System</a:t>
            </a:r>
          </a:p>
          <a:p>
            <a:pPr lvl="1"/>
            <a:r>
              <a:rPr lang="en-US" dirty="0" smtClean="0"/>
              <a:t>General John J. Pershing led the American Expeditionary force to Europe</a:t>
            </a:r>
          </a:p>
          <a:p>
            <a:pPr lvl="1"/>
            <a:r>
              <a:rPr lang="en-US" dirty="0" smtClean="0"/>
              <a:t>Supply and transport ships were escorted by military ships</a:t>
            </a:r>
            <a:endParaRPr lang="en-US" dirty="0"/>
          </a:p>
        </p:txBody>
      </p:sp>
      <p:pic>
        <p:nvPicPr>
          <p:cNvPr id="5" name="Content Placeholder 4" descr="World War I Train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133600"/>
            <a:ext cx="41910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Minorities Involved in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African Americans and other minorities were in segregated units</a:t>
            </a:r>
          </a:p>
          <a:p>
            <a:r>
              <a:rPr lang="en-US" dirty="0" smtClean="0"/>
              <a:t>There was a lot of discrimination-African Americans in many cases could only serve as cooks</a:t>
            </a:r>
          </a:p>
          <a:p>
            <a:r>
              <a:rPr lang="en-US" dirty="0" smtClean="0"/>
              <a:t>Women joined the war effort in many ways</a:t>
            </a:r>
          </a:p>
          <a:p>
            <a:pPr lvl="1"/>
            <a:r>
              <a:rPr lang="en-US" dirty="0" smtClean="0"/>
              <a:t>Went to work in the factories and fields</a:t>
            </a:r>
          </a:p>
          <a:p>
            <a:pPr lvl="1"/>
            <a:r>
              <a:rPr lang="en-US" dirty="0" smtClean="0"/>
              <a:t>Organized youth leadership(girl Scouts)</a:t>
            </a:r>
          </a:p>
          <a:p>
            <a:pPr lvl="1"/>
            <a:r>
              <a:rPr lang="en-US" dirty="0" smtClean="0"/>
              <a:t>Worked as nurses for the Red Cross</a:t>
            </a:r>
            <a:endParaRPr lang="en-US" dirty="0"/>
          </a:p>
        </p:txBody>
      </p:sp>
      <p:pic>
        <p:nvPicPr>
          <p:cNvPr id="5" name="Content Placeholder 4" descr="Women in WW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3886199" cy="4038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Policies During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did the US pay for the War?</a:t>
            </a:r>
          </a:p>
          <a:p>
            <a:pPr lvl="1"/>
            <a:r>
              <a:rPr lang="en-US" dirty="0" smtClean="0"/>
              <a:t>War bonds, loans, increased taxes, victory bonds</a:t>
            </a:r>
          </a:p>
          <a:p>
            <a:r>
              <a:rPr lang="en-US" dirty="0" smtClean="0"/>
              <a:t>How did the US conserve resources?</a:t>
            </a:r>
          </a:p>
          <a:p>
            <a:pPr lvl="1"/>
            <a:r>
              <a:rPr lang="en-US" dirty="0" smtClean="0"/>
              <a:t>Plant victory gardens, meatless, heatless and wheat less days, control prices of food and fuel</a:t>
            </a:r>
          </a:p>
          <a:p>
            <a:r>
              <a:rPr lang="en-US" dirty="0" smtClean="0"/>
              <a:t>National War Labor Board</a:t>
            </a:r>
          </a:p>
          <a:p>
            <a:pPr lvl="1"/>
            <a:r>
              <a:rPr lang="en-US" dirty="0" smtClean="0"/>
              <a:t>Organized labor unions to fight for worker rights and arbitrated disputes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War Industries Board</a:t>
            </a:r>
          </a:p>
          <a:p>
            <a:pPr lvl="1"/>
            <a:r>
              <a:rPr lang="en-US" dirty="0" smtClean="0"/>
              <a:t>Government’s central agency that regulated all war activities</a:t>
            </a:r>
          </a:p>
          <a:p>
            <a:pPr lvl="1"/>
            <a:r>
              <a:rPr lang="en-US" dirty="0" smtClean="0"/>
              <a:t>Allocated materials, established priorities and set prices</a:t>
            </a:r>
          </a:p>
          <a:p>
            <a:r>
              <a:rPr lang="en-US" dirty="0" smtClean="0"/>
              <a:t>Committee on Public Information</a:t>
            </a:r>
          </a:p>
          <a:p>
            <a:pPr lvl="1"/>
            <a:r>
              <a:rPr lang="en-US" dirty="0" smtClean="0"/>
              <a:t>Carried out the propaganda campaign-try to persuade people to support the war and hate the enemy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World War I Propaganda</a:t>
            </a:r>
            <a:endParaRPr lang="en-US" dirty="0"/>
          </a:p>
        </p:txBody>
      </p:sp>
      <p:pic>
        <p:nvPicPr>
          <p:cNvPr id="5" name="Content Placeholder 4" descr="WWI Prop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981200"/>
            <a:ext cx="1838325" cy="2486025"/>
          </a:xfrm>
        </p:spPr>
      </p:pic>
      <p:pic>
        <p:nvPicPr>
          <p:cNvPr id="6" name="Content Placeholder 5" descr="WWI Pro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19800" y="1295400"/>
            <a:ext cx="1771650" cy="2581275"/>
          </a:xfrm>
        </p:spPr>
      </p:pic>
      <p:pic>
        <p:nvPicPr>
          <p:cNvPr id="7" name="Picture 6" descr="WWI Prop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295400"/>
            <a:ext cx="1762125" cy="2600325"/>
          </a:xfrm>
          <a:prstGeom prst="rect">
            <a:avLst/>
          </a:prstGeom>
        </p:spPr>
      </p:pic>
      <p:pic>
        <p:nvPicPr>
          <p:cNvPr id="8" name="Picture 7" descr="WWI prop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038600"/>
            <a:ext cx="1752600" cy="2609850"/>
          </a:xfrm>
          <a:prstGeom prst="rect">
            <a:avLst/>
          </a:prstGeom>
        </p:spPr>
      </p:pic>
      <p:pic>
        <p:nvPicPr>
          <p:cNvPr id="9" name="Picture 8" descr="WWI Prop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4038600"/>
            <a:ext cx="30480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 During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Great Migration</a:t>
            </a:r>
          </a:p>
          <a:p>
            <a:pPr lvl="1"/>
            <a:r>
              <a:rPr lang="en-US" dirty="0" smtClean="0"/>
              <a:t>Higher wages and more jobs brought African Americans and Hispanics from the South to the North</a:t>
            </a:r>
          </a:p>
          <a:p>
            <a:r>
              <a:rPr lang="en-US" dirty="0" smtClean="0"/>
              <a:t>Influenza Epidemic</a:t>
            </a:r>
          </a:p>
          <a:p>
            <a:pPr lvl="1"/>
            <a:r>
              <a:rPr lang="en-US" dirty="0" smtClean="0"/>
              <a:t>WWI claimed the lives of 16 million people but Influenza claimed nearly 50 million world wide</a:t>
            </a:r>
          </a:p>
          <a:p>
            <a:pPr lvl="1"/>
            <a:r>
              <a:rPr lang="en-US" dirty="0" smtClean="0"/>
              <a:t>Influenza affected 25% of the US population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Espionage and Sedition Acts</a:t>
            </a:r>
          </a:p>
          <a:p>
            <a:pPr lvl="1"/>
            <a:r>
              <a:rPr lang="en-US" dirty="0" smtClean="0"/>
              <a:t>These laws made it illegal to go against the war effort in any way</a:t>
            </a:r>
          </a:p>
          <a:p>
            <a:pPr lvl="1"/>
            <a:r>
              <a:rPr lang="en-US" dirty="0" smtClean="0"/>
              <a:t>Supreme Court established the “clear and present danger rule”</a:t>
            </a:r>
          </a:p>
          <a:p>
            <a:pPr lvl="2"/>
            <a:r>
              <a:rPr lang="en-US" dirty="0" smtClean="0"/>
              <a:t>It is alright to place limits on individual rights to protect national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Wilson’s 14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gave this speech January 8, 1918</a:t>
            </a:r>
          </a:p>
          <a:p>
            <a:pPr lvl="1"/>
            <a:r>
              <a:rPr lang="en-US" dirty="0" smtClean="0"/>
              <a:t>Freedom of the seas</a:t>
            </a:r>
          </a:p>
          <a:p>
            <a:pPr lvl="1"/>
            <a:r>
              <a:rPr lang="en-US" dirty="0" smtClean="0"/>
              <a:t>Armament reduction</a:t>
            </a:r>
          </a:p>
          <a:p>
            <a:pPr lvl="1"/>
            <a:r>
              <a:rPr lang="en-US" dirty="0" smtClean="0"/>
              <a:t>Open diplomacy</a:t>
            </a:r>
          </a:p>
          <a:p>
            <a:pPr lvl="1"/>
            <a:r>
              <a:rPr lang="en-US" dirty="0" smtClean="0"/>
              <a:t> Free trade</a:t>
            </a:r>
          </a:p>
          <a:p>
            <a:pPr lvl="1"/>
            <a:r>
              <a:rPr lang="en-US" dirty="0" smtClean="0"/>
              <a:t>Popular Sovereignty</a:t>
            </a:r>
          </a:p>
          <a:p>
            <a:pPr lvl="1"/>
            <a:r>
              <a:rPr lang="en-US" dirty="0" smtClean="0"/>
              <a:t>League of Nations</a:t>
            </a:r>
            <a:endParaRPr lang="en-US" dirty="0"/>
          </a:p>
        </p:txBody>
      </p:sp>
      <p:pic>
        <p:nvPicPr>
          <p:cNvPr id="5" name="Content Placeholder 4" descr="Wils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81200"/>
            <a:ext cx="37338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Big Four</a:t>
            </a:r>
          </a:p>
          <a:p>
            <a:pPr lvl="1"/>
            <a:r>
              <a:rPr lang="en-US" dirty="0" smtClean="0"/>
              <a:t>US, Britain, France and Italy</a:t>
            </a:r>
          </a:p>
          <a:p>
            <a:r>
              <a:rPr lang="en-US" dirty="0" smtClean="0"/>
              <a:t>What did the Treaty do?</a:t>
            </a:r>
          </a:p>
          <a:p>
            <a:pPr lvl="1"/>
            <a:r>
              <a:rPr lang="en-US" dirty="0" smtClean="0"/>
              <a:t>Established 9 new countries like Poland, Czechoslavakia and Yugoslavia</a:t>
            </a:r>
          </a:p>
          <a:p>
            <a:pPr lvl="1"/>
            <a:r>
              <a:rPr lang="en-US" dirty="0" smtClean="0"/>
              <a:t>Carved 4 areas out of the Ottoman Empire</a:t>
            </a:r>
          </a:p>
          <a:p>
            <a:pPr lvl="1"/>
            <a:r>
              <a:rPr lang="en-US" dirty="0" smtClean="0"/>
              <a:t>Demilitarized Germany by destroying its Air force and shrinking its army to 100,00</a:t>
            </a:r>
          </a:p>
          <a:p>
            <a:pPr lvl="1"/>
            <a:r>
              <a:rPr lang="en-US" dirty="0" smtClean="0"/>
              <a:t>Required Germany to return the Alsace-Lorraine to France</a:t>
            </a:r>
          </a:p>
          <a:p>
            <a:pPr lvl="1"/>
            <a:r>
              <a:rPr lang="en-US" dirty="0" smtClean="0"/>
              <a:t>Germany had to pay war reparations of 53 billion to the allies</a:t>
            </a:r>
          </a:p>
          <a:p>
            <a:pPr lvl="1"/>
            <a:r>
              <a:rPr lang="en-US" dirty="0" smtClean="0"/>
              <a:t>Germany had to sign the war guilt clause, which made them responsible for the war</a:t>
            </a:r>
          </a:p>
          <a:p>
            <a:pPr lvl="1"/>
            <a:r>
              <a:rPr lang="en-US" dirty="0" smtClean="0"/>
              <a:t>League of Nations created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Weaknesses of the Treaty</a:t>
            </a:r>
          </a:p>
          <a:p>
            <a:pPr lvl="1"/>
            <a:r>
              <a:rPr lang="en-US" dirty="0" smtClean="0"/>
              <a:t>Treaty humiliated Germany by making them sign the War Guilt Clause</a:t>
            </a:r>
          </a:p>
          <a:p>
            <a:pPr lvl="1"/>
            <a:r>
              <a:rPr lang="en-US" dirty="0" smtClean="0"/>
              <a:t>Bolshevik Government in Russia was mad when they were not invited to the Peace conference</a:t>
            </a:r>
          </a:p>
          <a:p>
            <a:pPr lvl="1"/>
            <a:r>
              <a:rPr lang="en-US" dirty="0" smtClean="0"/>
              <a:t>Instability resulted in Europe because they ignored Popular Sovereignty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Versa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657600"/>
            <a:ext cx="388620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676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World War I</vt:lpstr>
      <vt:lpstr>United States Declares War</vt:lpstr>
      <vt:lpstr>United States Prepares for War</vt:lpstr>
      <vt:lpstr>Minorities Involved in the War</vt:lpstr>
      <vt:lpstr>Government Policies During WWI</vt:lpstr>
      <vt:lpstr>World War I Propaganda</vt:lpstr>
      <vt:lpstr>Social Problems During WWI</vt:lpstr>
      <vt:lpstr>President Wilson’s 14 Points</vt:lpstr>
      <vt:lpstr>Treaty of Versailles</vt:lpstr>
      <vt:lpstr>Why the US has Problems with the Treaty of Versailles?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</dc:title>
  <dc:creator>Windows User</dc:creator>
  <cp:lastModifiedBy>Windows User</cp:lastModifiedBy>
  <cp:revision>17</cp:revision>
  <dcterms:created xsi:type="dcterms:W3CDTF">2012-01-11T05:29:53Z</dcterms:created>
  <dcterms:modified xsi:type="dcterms:W3CDTF">2012-01-11T18:40:40Z</dcterms:modified>
</cp:coreProperties>
</file>